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sldIdLst>
    <p:sldId id="462" r:id="rId2"/>
    <p:sldId id="482" r:id="rId3"/>
    <p:sldId id="483" r:id="rId4"/>
    <p:sldId id="484" r:id="rId5"/>
    <p:sldId id="485" r:id="rId6"/>
    <p:sldId id="488" r:id="rId7"/>
    <p:sldId id="502" r:id="rId8"/>
    <p:sldId id="503" r:id="rId9"/>
    <p:sldId id="585" r:id="rId10"/>
    <p:sldId id="586" r:id="rId11"/>
    <p:sldId id="587" r:id="rId12"/>
    <p:sldId id="556" r:id="rId13"/>
    <p:sldId id="557" r:id="rId14"/>
    <p:sldId id="558" r:id="rId15"/>
    <p:sldId id="559" r:id="rId16"/>
    <p:sldId id="560" r:id="rId17"/>
    <p:sldId id="561" r:id="rId18"/>
    <p:sldId id="562" r:id="rId19"/>
    <p:sldId id="569" r:id="rId20"/>
    <p:sldId id="570" r:id="rId21"/>
    <p:sldId id="571" r:id="rId22"/>
    <p:sldId id="572" r:id="rId23"/>
    <p:sldId id="573" r:id="rId24"/>
    <p:sldId id="588" r:id="rId25"/>
    <p:sldId id="589" r:id="rId26"/>
    <p:sldId id="590" r:id="rId27"/>
    <p:sldId id="591" r:id="rId28"/>
    <p:sldId id="592" r:id="rId29"/>
    <p:sldId id="593" r:id="rId30"/>
    <p:sldId id="594" r:id="rId31"/>
    <p:sldId id="595" r:id="rId32"/>
    <p:sldId id="596" r:id="rId33"/>
    <p:sldId id="597" r:id="rId34"/>
    <p:sldId id="598" r:id="rId35"/>
    <p:sldId id="599" r:id="rId36"/>
    <p:sldId id="600" r:id="rId37"/>
    <p:sldId id="601" r:id="rId38"/>
    <p:sldId id="549" r:id="rId39"/>
    <p:sldId id="522" r:id="rId40"/>
    <p:sldId id="523" r:id="rId41"/>
    <p:sldId id="524" r:id="rId42"/>
    <p:sldId id="525" r:id="rId43"/>
    <p:sldId id="526" r:id="rId44"/>
    <p:sldId id="527" r:id="rId45"/>
    <p:sldId id="528" r:id="rId46"/>
    <p:sldId id="529" r:id="rId47"/>
    <p:sldId id="530" r:id="rId48"/>
    <p:sldId id="531" r:id="rId49"/>
    <p:sldId id="582" r:id="rId50"/>
    <p:sldId id="583" r:id="rId51"/>
    <p:sldId id="535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8E7"/>
    <a:srgbClr val="FFFFFF"/>
    <a:srgbClr val="FAA700"/>
    <a:srgbClr val="FFCC66"/>
    <a:srgbClr val="F1CDFF"/>
    <a:srgbClr val="FFF1CD"/>
    <a:srgbClr val="C04F15"/>
    <a:srgbClr val="196B24"/>
    <a:srgbClr val="3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6400"/>
            <a:ext cx="9144000" cy="1487052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055" y="2752439"/>
            <a:ext cx="6437746" cy="326431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F8678-ABD0-58BF-820E-47C01C1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E93F9-CDBD-0482-BA89-0B330905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A44422-D911-694E-7011-AF1A0AFAFC95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6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5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4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4567"/>
            <a:ext cx="7886700" cy="488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7">
            <a:extLst>
              <a:ext uri="{FF2B5EF4-FFF2-40B4-BE49-F238E27FC236}">
                <a16:creationId xmlns:a16="http://schemas.microsoft.com/office/drawing/2014/main" id="{06D9478A-A167-4ED1-6E19-17AB72DB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D0D9C-971D-2DCB-FB74-0CB8BA5F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D39D-81D8-07A5-22B0-D056DEB35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: </a:t>
            </a:r>
            <a:r>
              <a:rPr lang="ko-KR" altLang="en-US"/>
              <a:t>지역변수실습</a:t>
            </a:r>
          </a:p>
        </p:txBody>
      </p:sp>
    </p:spTree>
    <p:extLst>
      <p:ext uri="{BB962C8B-B14F-4D97-AF65-F5344CB8AC3E}">
        <p14:creationId xmlns:p14="http://schemas.microsoft.com/office/powerpoint/2010/main" val="389274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21B2F-519D-28FE-4502-AE544A84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9EF3505-C4DA-7979-FFE4-9514D4DCD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BBA657-FE4B-4BD9-FCDD-EAE02B8BE99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클릭해서 중단점 해제하기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5FD241-723C-9A55-47E4-3FA0AA084E1E}"/>
              </a:ext>
            </a:extLst>
          </p:cNvPr>
          <p:cNvSpPr/>
          <p:nvPr/>
        </p:nvSpPr>
        <p:spPr>
          <a:xfrm>
            <a:off x="1" y="3548908"/>
            <a:ext cx="269310" cy="2715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2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9281-213F-56F3-7BAE-1BF3C7E58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4C9C18D-DCD9-71EB-0307-1C76C242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94BA7-1EBF-2EF5-DA39-68192E50DE95}"/>
              </a:ext>
            </a:extLst>
          </p:cNvPr>
          <p:cNvSpPr txBox="1"/>
          <p:nvPr/>
        </p:nvSpPr>
        <p:spPr>
          <a:xfrm>
            <a:off x="0" y="4743856"/>
            <a:ext cx="9144000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x = 1;</a:t>
            </a:r>
          </a:p>
          <a:p>
            <a:r>
              <a:rPr lang="ko-KR" altLang="en-US" sz="3600" b="1">
                <a:solidFill>
                  <a:schemeClr val="accent3"/>
                </a:solidFill>
              </a:rPr>
              <a:t>의 왼쪽 회색 부분 클릭해서 중단점 생성 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2B663E-5B52-05C8-ED2F-57979E90F630}"/>
              </a:ext>
            </a:extLst>
          </p:cNvPr>
          <p:cNvSpPr/>
          <p:nvPr/>
        </p:nvSpPr>
        <p:spPr>
          <a:xfrm>
            <a:off x="1" y="3924689"/>
            <a:ext cx="269310" cy="2715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24BF7-BE88-513A-9AB7-8FEC6DF0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4DF011-DE63-6D26-FF55-9AAE79B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1D3E5-7EE9-8972-8C8C-9EEFC753C6B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로컬 </a:t>
            </a:r>
            <a:r>
              <a:rPr lang="en-US" altLang="ko-KR" sz="3600" b="1">
                <a:solidFill>
                  <a:schemeClr val="accent3"/>
                </a:solidFill>
              </a:rPr>
              <a:t>Windows </a:t>
            </a:r>
            <a:r>
              <a:rPr lang="ko-KR" altLang="en-US" sz="3600" b="1">
                <a:solidFill>
                  <a:schemeClr val="accent3"/>
                </a:solidFill>
              </a:rPr>
              <a:t>디버거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37333-4B85-EF59-D430-2ABA5B7CBA88}"/>
              </a:ext>
            </a:extLst>
          </p:cNvPr>
          <p:cNvSpPr/>
          <p:nvPr/>
        </p:nvSpPr>
        <p:spPr>
          <a:xfrm>
            <a:off x="2455102" y="720078"/>
            <a:ext cx="1064712" cy="2381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76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D152C-17A3-4BE5-DDE7-FAC86F67E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033A2-153B-3A92-149A-1545D7CF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436BA-F264-6751-D68A-A2B2A4E39BF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 </a:t>
            </a:r>
            <a:r>
              <a:rPr lang="ko-KR" altLang="en-US" sz="3600" b="1">
                <a:solidFill>
                  <a:schemeClr val="accent3"/>
                </a:solidFill>
              </a:rPr>
              <a:t>더블클릭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AE61DC-A4A9-B8BF-E99B-0A48A3822C59}"/>
              </a:ext>
            </a:extLst>
          </p:cNvPr>
          <p:cNvSpPr/>
          <p:nvPr/>
        </p:nvSpPr>
        <p:spPr>
          <a:xfrm>
            <a:off x="125260" y="5470269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2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1DAF-46CB-29D3-411F-A26A66D3A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28ABA2-0DFD-7EE8-541C-C900FA6C1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2330AD-2A62-E150-8DC0-9515D0BDBF5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x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BAC55F-7757-6E87-0FB1-488D00F04649}"/>
              </a:ext>
            </a:extLst>
          </p:cNvPr>
          <p:cNvSpPr/>
          <p:nvPr/>
        </p:nvSpPr>
        <p:spPr>
          <a:xfrm>
            <a:off x="125260" y="5470269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4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BB36-DE39-5BA8-C9E3-263F82F5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2217D92-E005-9DAF-81D0-89B64FCA5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A796B-3C6E-2F38-0C55-EF7A6F115C3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499D8B-8237-BC5A-0119-339768BBE2EC}"/>
              </a:ext>
            </a:extLst>
          </p:cNvPr>
          <p:cNvSpPr/>
          <p:nvPr/>
        </p:nvSpPr>
        <p:spPr>
          <a:xfrm>
            <a:off x="125260" y="5470269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9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66B44-33E5-9F3F-1E4E-4C40639A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DF846E0-676B-282C-1BE7-F6083346A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66779-FBB5-FC5B-AB89-1A424DA9E2E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&amp;i </a:t>
            </a:r>
            <a:r>
              <a:rPr lang="ko-KR" altLang="en-US" sz="3600" b="1">
                <a:solidFill>
                  <a:schemeClr val="accent3"/>
                </a:solidFill>
              </a:rPr>
              <a:t>더블클릭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9ACC63-99C9-2108-9111-E236B9DF6666}"/>
              </a:ext>
            </a:extLst>
          </p:cNvPr>
          <p:cNvSpPr/>
          <p:nvPr/>
        </p:nvSpPr>
        <p:spPr>
          <a:xfrm>
            <a:off x="125260" y="5557951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81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6933-7FEF-9268-A37E-FEA9C5C15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826597E-C4CA-8442-2C70-5421E5F5B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70CBF1-AA10-2B56-D715-18630A936E1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&amp;x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421492-4F43-CB48-236E-E70C2A60160A}"/>
              </a:ext>
            </a:extLst>
          </p:cNvPr>
          <p:cNvSpPr/>
          <p:nvPr/>
        </p:nvSpPr>
        <p:spPr>
          <a:xfrm>
            <a:off x="125260" y="5557951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48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78234-C683-0779-5A48-F3F89535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3EF190-A39B-8A03-C2BB-693EE24A6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0BC3CD-EA52-A237-946F-AB0120025A2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FFE48F-496E-EE41-8759-B6E52BD512A4}"/>
              </a:ext>
            </a:extLst>
          </p:cNvPr>
          <p:cNvSpPr/>
          <p:nvPr/>
        </p:nvSpPr>
        <p:spPr>
          <a:xfrm>
            <a:off x="125260" y="5557951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19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AD21-5624-C3FC-B963-A4EB3E099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8D7D1E-D464-CB53-70DA-24E21CCA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F7CBB-4EEB-1EF0-E50A-EA613A7C903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메모리 주소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777DB-E3C8-95A8-B9CC-7DE337733A65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83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F3EF-8F2A-73B4-DD4D-1E4A05D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7F1432-B0AD-212E-CEFF-A31F077B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EB0B01-2924-9ED1-4D0B-7E4EF78194F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2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E770E-5541-5C5C-AC37-41C24196E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096439-D83C-FA8E-FDD6-90509AC2D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DBAB2F-5C7E-EECA-6C46-6E5C70418B8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지우기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75F6E-E3EB-E856-BE27-2E4F6416DD9F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10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46F2E-3C13-4311-E905-90007F75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A2D797A-4C2B-9DFE-EEA8-D0665084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0776B-0781-3200-6554-6E9B613582D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&amp;x</a:t>
            </a:r>
            <a:r>
              <a:rPr lang="ko-KR" altLang="en-US" sz="3600" b="1">
                <a:solidFill>
                  <a:schemeClr val="accent3"/>
                </a:solidFill>
              </a:rPr>
              <a:t>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F6A12B-A066-55F4-36D5-D8CCDC95E32F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4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B8F82-80D0-0427-D073-24189994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9AD9347-4ACE-2DCE-A470-B26C39D24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7B6AE-A513-D341-773E-51AAB4A35BE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F7C734-F2FB-4C99-6286-7EB1F2E94F65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54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F7707-5AB0-9752-9266-3D23DF1C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83F95B-736A-581B-EA6B-E6659A1F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4ECF1-5D79-A01A-1DCA-AE864803543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다음 줄로 이동하기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50A2D9-7FCD-BA00-6ECA-21C8E80EF738}"/>
              </a:ext>
            </a:extLst>
          </p:cNvPr>
          <p:cNvSpPr/>
          <p:nvPr/>
        </p:nvSpPr>
        <p:spPr>
          <a:xfrm>
            <a:off x="4102273" y="745299"/>
            <a:ext cx="162839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3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C757-2749-1F82-3F96-719F6B066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703756F-B57B-9DA2-63EC-1C95E9440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EF3998-287F-CB8B-8051-35A760D8621D}"/>
              </a:ext>
            </a:extLst>
          </p:cNvPr>
          <p:cNvSpPr txBox="1"/>
          <p:nvPr/>
        </p:nvSpPr>
        <p:spPr>
          <a:xfrm>
            <a:off x="0" y="376682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x</a:t>
            </a:r>
            <a:r>
              <a:rPr lang="ko-KR" altLang="en-US" sz="3600" b="1">
                <a:solidFill>
                  <a:schemeClr val="accent3"/>
                </a:solidFill>
              </a:rPr>
              <a:t>의 값이 </a:t>
            </a:r>
            <a:r>
              <a:rPr lang="en-US" altLang="ko-KR" sz="3600" b="1">
                <a:solidFill>
                  <a:schemeClr val="accent3"/>
                </a:solidFill>
              </a:rPr>
              <a:t>1</a:t>
            </a:r>
            <a:r>
              <a:rPr lang="ko-KR" altLang="en-US" sz="3600" b="1">
                <a:solidFill>
                  <a:schemeClr val="accent3"/>
                </a:solidFill>
              </a:rPr>
              <a:t>로 초기화된것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2FF3B4-5388-6F16-7777-495A828BD2A9}"/>
              </a:ext>
            </a:extLst>
          </p:cNvPr>
          <p:cNvSpPr/>
          <p:nvPr/>
        </p:nvSpPr>
        <p:spPr>
          <a:xfrm>
            <a:off x="726509" y="1359074"/>
            <a:ext cx="488516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8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93A87-69FF-C574-8F5E-D0C47D7C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D417DF-41F5-021C-2ED9-25A57F761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EA0AB-9FEA-6FBF-0DA5-4D0F00F0D806}"/>
              </a:ext>
            </a:extLst>
          </p:cNvPr>
          <p:cNvSpPr txBox="1"/>
          <p:nvPr/>
        </p:nvSpPr>
        <p:spPr>
          <a:xfrm>
            <a:off x="0" y="376682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선언문 오른쪽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6E565D-208F-D2B7-9C06-16593D98FD9A}"/>
              </a:ext>
            </a:extLst>
          </p:cNvPr>
          <p:cNvSpPr/>
          <p:nvPr/>
        </p:nvSpPr>
        <p:spPr>
          <a:xfrm>
            <a:off x="1390389" y="4609578"/>
            <a:ext cx="306888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78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BBE1-6FB7-BDAE-ED7B-96CF82DE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CAEC049-73F2-F93C-A29B-663831A1F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0C882-8E35-8D1B-A416-442BA32139C5}"/>
              </a:ext>
            </a:extLst>
          </p:cNvPr>
          <p:cNvSpPr txBox="1"/>
          <p:nvPr/>
        </p:nvSpPr>
        <p:spPr>
          <a:xfrm>
            <a:off x="0" y="376682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디스어셈블리로 이동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F95B2A-A5C6-9FE5-490A-79534807BEBC}"/>
              </a:ext>
            </a:extLst>
          </p:cNvPr>
          <p:cNvSpPr/>
          <p:nvPr/>
        </p:nvSpPr>
        <p:spPr>
          <a:xfrm>
            <a:off x="1634646" y="4741102"/>
            <a:ext cx="864295" cy="187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B596-89B3-E4B5-2A9E-F7C8E51D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3254C92-54D7-2886-7915-59BE537B2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5FC350-224A-3919-571B-A8D9E97956B0}"/>
              </a:ext>
            </a:extLst>
          </p:cNvPr>
          <p:cNvSpPr txBox="1"/>
          <p:nvPr/>
        </p:nvSpPr>
        <p:spPr>
          <a:xfrm>
            <a:off x="0" y="3766826"/>
            <a:ext cx="9144000" cy="2308324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mov: </a:t>
            </a:r>
            <a:r>
              <a:rPr lang="ko-KR" altLang="en-US" sz="3600" b="1">
                <a:solidFill>
                  <a:schemeClr val="accent3"/>
                </a:solidFill>
              </a:rPr>
              <a:t>값을 설정하는 명령어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dword ptr [x]: </a:t>
            </a:r>
            <a:r>
              <a:rPr lang="ko-KR" altLang="en-US" sz="3600" b="1">
                <a:solidFill>
                  <a:schemeClr val="accent3"/>
                </a:solidFill>
              </a:rPr>
              <a:t>마이크로소프트 어셈블리에서 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					      4byte </a:t>
            </a:r>
            <a:r>
              <a:rPr lang="ko-KR" altLang="en-US" sz="3600" b="1">
                <a:solidFill>
                  <a:schemeClr val="accent3"/>
                </a:solidFill>
              </a:rPr>
              <a:t>메모리 주소 </a:t>
            </a:r>
            <a:r>
              <a:rPr lang="en-US" altLang="ko-KR" sz="3600" b="1">
                <a:solidFill>
                  <a:schemeClr val="accent3"/>
                </a:solidFill>
              </a:rPr>
              <a:t>x </a:t>
            </a:r>
            <a:r>
              <a:rPr lang="ko-KR" altLang="en-US" sz="3600" b="1">
                <a:solidFill>
                  <a:schemeClr val="accent3"/>
                </a:solidFill>
              </a:rPr>
              <a:t>의미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1: </a:t>
            </a:r>
            <a:r>
              <a:rPr lang="ko-KR" altLang="en-US" sz="3600" b="1">
                <a:solidFill>
                  <a:schemeClr val="accent3"/>
                </a:solidFill>
              </a:rPr>
              <a:t>저장할 값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4E4814-40D0-165E-5FC2-33880DBB6432}"/>
              </a:ext>
            </a:extLst>
          </p:cNvPr>
          <p:cNvSpPr/>
          <p:nvPr/>
        </p:nvSpPr>
        <p:spPr>
          <a:xfrm>
            <a:off x="1521912" y="3187874"/>
            <a:ext cx="2223370" cy="29436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822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1AA6-EF70-11A7-1173-FA1D04F8F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21F4B9D-B560-1919-E278-E7E40A0AA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57EE3-83CF-C507-C4B6-96C06B2E76FF}"/>
              </a:ext>
            </a:extLst>
          </p:cNvPr>
          <p:cNvSpPr txBox="1"/>
          <p:nvPr/>
        </p:nvSpPr>
        <p:spPr>
          <a:xfrm>
            <a:off x="0" y="376682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오른쪽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8D179E-DA6D-9CA6-64ED-E86396651DC8}"/>
              </a:ext>
            </a:extLst>
          </p:cNvPr>
          <p:cNvSpPr/>
          <p:nvPr/>
        </p:nvSpPr>
        <p:spPr>
          <a:xfrm>
            <a:off x="1540700" y="3187874"/>
            <a:ext cx="331941" cy="29436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677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96A0-381F-E980-64CC-62C6EA3B2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E8EF75C-CCA7-746C-092D-01819C94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CEA0C5-0D74-B3B3-0F0B-EF9245DAB765}"/>
              </a:ext>
            </a:extLst>
          </p:cNvPr>
          <p:cNvSpPr txBox="1"/>
          <p:nvPr/>
        </p:nvSpPr>
        <p:spPr>
          <a:xfrm>
            <a:off x="0" y="376682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코드 바이트 표시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D17A40-2DA2-B14F-F330-AEE12BF0C43A}"/>
              </a:ext>
            </a:extLst>
          </p:cNvPr>
          <p:cNvSpPr/>
          <p:nvPr/>
        </p:nvSpPr>
        <p:spPr>
          <a:xfrm>
            <a:off x="1559490" y="4584526"/>
            <a:ext cx="200417" cy="187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3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E8CC-B1B1-956D-489B-3B283336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B3FB0BF-4051-8116-8969-26299FA2E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3AC75-A439-76A8-7580-5FDFF10D6B1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9C839-6DB2-E63D-6907-7354DA8215FB}"/>
              </a:ext>
            </a:extLst>
          </p:cNvPr>
          <p:cNvSpPr/>
          <p:nvPr/>
        </p:nvSpPr>
        <p:spPr>
          <a:xfrm>
            <a:off x="1322960" y="720247"/>
            <a:ext cx="1303507" cy="2755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23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CC89F-5B18-45ED-542E-C2FFCF1CF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D07247-A48E-C253-8527-9E33D77E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AE5A4-5D75-C993-F960-F14E7B2ECEED}"/>
              </a:ext>
            </a:extLst>
          </p:cNvPr>
          <p:cNvSpPr txBox="1"/>
          <p:nvPr/>
        </p:nvSpPr>
        <p:spPr>
          <a:xfrm>
            <a:off x="0" y="3939032"/>
            <a:ext cx="9144000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C7: mov</a:t>
            </a:r>
            <a:r>
              <a:rPr lang="ko-KR" altLang="en-US" sz="3600" b="1">
                <a:solidFill>
                  <a:schemeClr val="accent3"/>
                </a:solidFill>
              </a:rPr>
              <a:t>로 상수 값을 메모리에 저장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45: RBP </a:t>
            </a:r>
            <a:r>
              <a:rPr lang="ko-KR" altLang="en-US" sz="3600" b="1">
                <a:solidFill>
                  <a:schemeClr val="accent3"/>
                </a:solidFill>
              </a:rPr>
              <a:t>레지스터 기준 상대 주소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04: </a:t>
            </a:r>
            <a:r>
              <a:rPr lang="ko-KR" altLang="en-US" sz="3600" b="1">
                <a:solidFill>
                  <a:schemeClr val="accent3"/>
                </a:solidFill>
              </a:rPr>
              <a:t>상대주소값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01 00 00 00: </a:t>
            </a:r>
            <a:r>
              <a:rPr lang="ko-KR" altLang="en-US" sz="3600" b="1">
                <a:solidFill>
                  <a:schemeClr val="accent3"/>
                </a:solidFill>
              </a:rPr>
              <a:t>저장할 값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Intel 64 ... Software Developer's Manual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5461A0-BA50-AD44-A247-5E9BDFA53063}"/>
              </a:ext>
            </a:extLst>
          </p:cNvPr>
          <p:cNvSpPr/>
          <p:nvPr/>
        </p:nvSpPr>
        <p:spPr>
          <a:xfrm>
            <a:off x="1484333" y="3603987"/>
            <a:ext cx="1565755" cy="23523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55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C8E99-B765-CED5-03B0-A87DEAEE8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04C1F1-1913-2322-11B0-BDFB28EB2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7AC85C-1FD2-C36F-BCC7-EF4752766772}"/>
              </a:ext>
            </a:extLst>
          </p:cNvPr>
          <p:cNvSpPr txBox="1"/>
          <p:nvPr/>
        </p:nvSpPr>
        <p:spPr>
          <a:xfrm>
            <a:off x="0" y="3939032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pi </a:t>
            </a:r>
            <a:r>
              <a:rPr lang="ko-KR" altLang="en-US" sz="3600" b="1">
                <a:solidFill>
                  <a:schemeClr val="accent3"/>
                </a:solidFill>
              </a:rPr>
              <a:t>더블클릭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0F2363-8F9C-0577-BACC-70187889A9D4}"/>
              </a:ext>
            </a:extLst>
          </p:cNvPr>
          <p:cNvSpPr/>
          <p:nvPr/>
        </p:nvSpPr>
        <p:spPr>
          <a:xfrm>
            <a:off x="125260" y="5636712"/>
            <a:ext cx="275573" cy="15657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454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05399-D2F3-1AAC-5AED-B2CFA2C1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0FEFC9C-0ACF-FEF0-0452-C34DEA2FB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42E25-663E-AA38-9869-AC5BEE79947E}"/>
              </a:ext>
            </a:extLst>
          </p:cNvPr>
          <p:cNvSpPr txBox="1"/>
          <p:nvPr/>
        </p:nvSpPr>
        <p:spPr>
          <a:xfrm>
            <a:off x="0" y="3939032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RBP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72C171-86DB-325B-8D3E-66FBFFECE0B5}"/>
              </a:ext>
            </a:extLst>
          </p:cNvPr>
          <p:cNvSpPr/>
          <p:nvPr/>
        </p:nvSpPr>
        <p:spPr>
          <a:xfrm>
            <a:off x="125260" y="5636712"/>
            <a:ext cx="275573" cy="15657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45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AE43A-CEA9-C257-F37E-876DE691C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7B9AB47-3AA3-3611-317B-D51D129FB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815141-AA5C-22AD-749D-E4BEC96F1E59}"/>
              </a:ext>
            </a:extLst>
          </p:cNvPr>
          <p:cNvSpPr txBox="1"/>
          <p:nvPr/>
        </p:nvSpPr>
        <p:spPr>
          <a:xfrm>
            <a:off x="0" y="3939032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F497EF-A0C7-0450-12C3-59691EDDAF95}"/>
              </a:ext>
            </a:extLst>
          </p:cNvPr>
          <p:cNvSpPr/>
          <p:nvPr/>
        </p:nvSpPr>
        <p:spPr>
          <a:xfrm>
            <a:off x="125260" y="5636712"/>
            <a:ext cx="331940" cy="1440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433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CA0F2-3D18-D387-AFB7-7F25EDBE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028C112-A46A-4BF9-F4D7-3E94BB74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EC0153-9FA9-341A-62FF-48E755C79275}"/>
              </a:ext>
            </a:extLst>
          </p:cNvPr>
          <p:cNvSpPr txBox="1"/>
          <p:nvPr/>
        </p:nvSpPr>
        <p:spPr>
          <a:xfrm>
            <a:off x="0" y="3939032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오른쪽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C8BC09-E35F-5989-D407-55BF4022D3D6}"/>
              </a:ext>
            </a:extLst>
          </p:cNvPr>
          <p:cNvSpPr/>
          <p:nvPr/>
        </p:nvSpPr>
        <p:spPr>
          <a:xfrm>
            <a:off x="1465544" y="5636712"/>
            <a:ext cx="563671" cy="15657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8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5864-723B-466D-08D5-485FD564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FB1B83-D010-9D28-0FEF-9C55373BF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E35990-6DC1-7EDB-5948-E24EA695B83A}"/>
              </a:ext>
            </a:extLst>
          </p:cNvPr>
          <p:cNvSpPr txBox="1"/>
          <p:nvPr/>
        </p:nvSpPr>
        <p:spPr>
          <a:xfrm>
            <a:off x="0" y="3939032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16</a:t>
            </a:r>
            <a:r>
              <a:rPr lang="ko-KR" altLang="en-US" sz="3600" b="1">
                <a:solidFill>
                  <a:schemeClr val="accent3"/>
                </a:solidFill>
              </a:rPr>
              <a:t>진수 표시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3BE271-218B-DA3B-B935-A2DCCC4B132F}"/>
              </a:ext>
            </a:extLst>
          </p:cNvPr>
          <p:cNvSpPr/>
          <p:nvPr/>
        </p:nvSpPr>
        <p:spPr>
          <a:xfrm>
            <a:off x="1916481" y="5705605"/>
            <a:ext cx="563671" cy="15657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8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AAE71-9194-E16F-9884-6C2F941F0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7540B71-005E-A608-19B3-8F8C0FB8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F2ED0-0949-0FAB-C10C-AE25DE413BC4}"/>
              </a:ext>
            </a:extLst>
          </p:cNvPr>
          <p:cNvSpPr txBox="1"/>
          <p:nvPr/>
        </p:nvSpPr>
        <p:spPr>
          <a:xfrm>
            <a:off x="0" y="3939032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RBP</a:t>
            </a:r>
            <a:r>
              <a:rPr lang="ko-KR" altLang="en-US" sz="3600" b="1">
                <a:solidFill>
                  <a:schemeClr val="accent3"/>
                </a:solidFill>
              </a:rPr>
              <a:t>의 값 </a:t>
            </a:r>
            <a:r>
              <a:rPr lang="en-US" altLang="ko-KR" sz="3600" b="1">
                <a:solidFill>
                  <a:schemeClr val="accent3"/>
                </a:solidFill>
              </a:rPr>
              <a:t>+ 4</a:t>
            </a:r>
            <a:r>
              <a:rPr lang="ko-KR" altLang="en-US" sz="3600" b="1">
                <a:solidFill>
                  <a:schemeClr val="accent3"/>
                </a:solidFill>
              </a:rPr>
              <a:t>를 하면</a:t>
            </a:r>
            <a:r>
              <a:rPr lang="en-US" altLang="ko-KR" sz="3600" b="1">
                <a:solidFill>
                  <a:schemeClr val="accent3"/>
                </a:solidFill>
              </a:rPr>
              <a:t>, &amp;x</a:t>
            </a:r>
            <a:r>
              <a:rPr lang="ko-KR" altLang="en-US" sz="3600" b="1">
                <a:solidFill>
                  <a:schemeClr val="accent3"/>
                </a:solidFill>
              </a:rPr>
              <a:t>와 같은 것을 확인 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6EDAB3-8EC1-EC07-8758-9EBCE504C77B}"/>
              </a:ext>
            </a:extLst>
          </p:cNvPr>
          <p:cNvSpPr/>
          <p:nvPr/>
        </p:nvSpPr>
        <p:spPr>
          <a:xfrm>
            <a:off x="1434229" y="5549029"/>
            <a:ext cx="1252604" cy="22547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94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7EAE6-34F0-85FC-8286-2B39FA1EA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C87A799-516F-F514-084C-98137B234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531510-E875-18AD-8B54-A57CBF48799E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디버그 중단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E5A074-66CC-546A-1018-754541B95FB3}"/>
              </a:ext>
            </a:extLst>
          </p:cNvPr>
          <p:cNvSpPr/>
          <p:nvPr/>
        </p:nvSpPr>
        <p:spPr>
          <a:xfrm>
            <a:off x="3695178" y="750698"/>
            <a:ext cx="156575" cy="18249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224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2DA6-7380-EF92-8506-52DDD7FA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D41098-C9A1-8BDE-F91C-76D31750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5ECBC-3F49-4130-FE11-F6AAD97ACFB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창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86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F9A9-2C95-AC87-BE57-B382712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972738-AD0F-A96D-ABBD-A2DC2F15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223A9-8DEE-5897-70C7-EF439DDAD2B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Changes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E7ADB-A7A3-CEDD-1529-2A8297A7A4EB}"/>
              </a:ext>
            </a:extLst>
          </p:cNvPr>
          <p:cNvSpPr/>
          <p:nvPr/>
        </p:nvSpPr>
        <p:spPr>
          <a:xfrm>
            <a:off x="1" y="975882"/>
            <a:ext cx="680936" cy="2044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71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13DA-7DD4-4807-0A91-7CC70213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E4FFF3-EB10-3CA4-B05D-B98B9333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F2A41-CDA0-F041-D421-1AD38AC0D7B8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upstream/</a:t>
            </a:r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선언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지역변수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F59190-A699-3F22-D052-4295AA13E9F9}"/>
              </a:ext>
            </a:extLst>
          </p:cNvPr>
          <p:cNvSpPr/>
          <p:nvPr/>
        </p:nvSpPr>
        <p:spPr>
          <a:xfrm>
            <a:off x="1322960" y="5519349"/>
            <a:ext cx="1984444" cy="2672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4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E4A6-CAA0-CBF7-1935-51B31DD7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529BBD-5F9C-7A7D-F7D9-E0A84270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64004-21AC-42DF-A89C-4A30924BA18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Commit</a:t>
            </a:r>
            <a:r>
              <a:rPr lang="ko-KR" altLang="en-US" sz="3600" b="1">
                <a:solidFill>
                  <a:schemeClr val="accent3"/>
                </a:solidFill>
              </a:rPr>
              <a:t>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B13FA-0B65-6A90-DC2C-F68EC55E9015}"/>
              </a:ext>
            </a:extLst>
          </p:cNvPr>
          <p:cNvSpPr/>
          <p:nvPr/>
        </p:nvSpPr>
        <p:spPr>
          <a:xfrm>
            <a:off x="0" y="6044119"/>
            <a:ext cx="1335932" cy="24238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8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E51D-7C9C-7E22-8A16-E61E7BBF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ADD2C0-6278-A94C-C2FD-44939E2F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24D9A-2313-1D5C-3469-EF5A90E325F6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6356C5-9BC4-DB1B-207A-49410D0A6E79}"/>
              </a:ext>
            </a:extLst>
          </p:cNvPr>
          <p:cNvSpPr/>
          <p:nvPr/>
        </p:nvSpPr>
        <p:spPr>
          <a:xfrm>
            <a:off x="1335932" y="706877"/>
            <a:ext cx="1251625" cy="2918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94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80A1-6292-6C41-A1D0-47768825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97580D-FA47-162D-B919-CBC087E7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405FE-9ADC-D776-46FD-0764D14032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New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1DD064-D9D5-1940-AD81-852ED42B76BE}"/>
              </a:ext>
            </a:extLst>
          </p:cNvPr>
          <p:cNvSpPr/>
          <p:nvPr/>
        </p:nvSpPr>
        <p:spPr>
          <a:xfrm>
            <a:off x="2749685" y="1108954"/>
            <a:ext cx="544749" cy="304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74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6080-3D3D-B710-DA53-4F45E02E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C30FBB4-A8C2-4838-05F1-457C2ADE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35C1D-CEB6-B55F-812F-C2D7AE0ECFCE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선언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지역변수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9E57CD-CA05-8227-E090-A5FC96AC4DCA}"/>
              </a:ext>
            </a:extLst>
          </p:cNvPr>
          <p:cNvSpPr/>
          <p:nvPr/>
        </p:nvSpPr>
        <p:spPr>
          <a:xfrm>
            <a:off x="3586264" y="3488988"/>
            <a:ext cx="1977957" cy="4345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12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D2BA-3CCC-100E-D5A9-DABBBAF7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18A3649-B349-7082-336E-174B5067A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7D8EF-BD3F-8BD0-2C88-F418ACB846D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3</a:t>
            </a:r>
            <a:r>
              <a:rPr lang="ko-KR" altLang="en-US" sz="3600" b="1">
                <a:solidFill>
                  <a:schemeClr val="accent3"/>
                </a:solidFill>
              </a:rPr>
              <a:t>주차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선언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지역변수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50F75-092E-3AB6-F446-AAD860C8D54C}"/>
              </a:ext>
            </a:extLst>
          </p:cNvPr>
          <p:cNvSpPr/>
          <p:nvPr/>
        </p:nvSpPr>
        <p:spPr>
          <a:xfrm>
            <a:off x="3586264" y="2718148"/>
            <a:ext cx="1977957" cy="2004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1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7066-285E-376B-E554-844604CD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65FDE7-996B-8391-C11F-EB195034F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E12BD2-E9E7-A9B5-3280-8C05B09653B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Create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94A7-832B-3A1A-5F49-2B6A5CCB4650}"/>
              </a:ext>
            </a:extLst>
          </p:cNvPr>
          <p:cNvSpPr/>
          <p:nvPr/>
        </p:nvSpPr>
        <p:spPr>
          <a:xfrm>
            <a:off x="4169924" y="4293140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30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E08C5-CFEA-490C-9FD4-1AA5029A3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B3932E-BB17-354D-25FB-BF112A05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E0303-BC70-373D-37A6-543B064C6D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Publish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BA05A-0CB0-67C5-CC79-436860E9BA43}"/>
              </a:ext>
            </a:extLst>
          </p:cNvPr>
          <p:cNvSpPr/>
          <p:nvPr/>
        </p:nvSpPr>
        <p:spPr>
          <a:xfrm>
            <a:off x="6089516" y="1994169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9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DE75-7E4F-2D7E-A942-AAEE0A9A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49A5ADD-7D65-BF2F-F90D-538DFA41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561AF-4526-E568-B5F9-B5A7096307D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인터넷 브라우저 창으로 이동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47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1085-F0E1-18D0-E355-B23F1F07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FBDDED-DA87-E466-B780-C83348A6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832B0-4EA2-4CF7-BF24-11938483C05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새로고침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C1653C-9060-4567-676D-F2A4EAE74CFC}"/>
              </a:ext>
            </a:extLst>
          </p:cNvPr>
          <p:cNvSpPr/>
          <p:nvPr/>
        </p:nvSpPr>
        <p:spPr>
          <a:xfrm>
            <a:off x="261270" y="745188"/>
            <a:ext cx="289875" cy="21305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95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1197-2299-9131-FFEA-5FFCAAF1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76591D-A76F-4A4D-E03C-C38C1FDF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53DE7-8CF6-AED1-99B2-C9FF51815A2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C24DED-89ED-2A4C-2CCD-6A55A693DEEC}"/>
              </a:ext>
            </a:extLst>
          </p:cNvPr>
          <p:cNvSpPr/>
          <p:nvPr/>
        </p:nvSpPr>
        <p:spPr>
          <a:xfrm>
            <a:off x="67116" y="1822426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92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C66D-3CDE-887A-5801-4ECBEBA7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E3E8E2-DDC7-5C47-5E30-D91228C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7A490-C9AF-0280-A0EC-9D4F07576169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History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B61D5-E84A-5CB0-2B5F-1BB84ABADA1A}"/>
              </a:ext>
            </a:extLst>
          </p:cNvPr>
          <p:cNvSpPr/>
          <p:nvPr/>
        </p:nvSpPr>
        <p:spPr>
          <a:xfrm>
            <a:off x="700390" y="975465"/>
            <a:ext cx="680938" cy="1857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0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E7E7-E821-0B5B-9CB6-15FC35B7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5A141DC-F8FA-633F-F28C-63DFAF5E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35D1C-4B07-DF82-A5FF-E56B40FBDCB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 만든 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14DC8A-4B0D-7F36-C888-2892DC46C427}"/>
              </a:ext>
            </a:extLst>
          </p:cNvPr>
          <p:cNvSpPr/>
          <p:nvPr/>
        </p:nvSpPr>
        <p:spPr>
          <a:xfrm>
            <a:off x="67116" y="3475861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51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96D87-0298-726A-CDD6-82615391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AB75C8-F9A6-24E5-A318-FD1D762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DB7B3-83C5-E3D1-5581-F57EF8C59B6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변경내용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7A9AB-28ED-DA3A-7718-4F0761AB40C2}"/>
              </a:ext>
            </a:extLst>
          </p:cNvPr>
          <p:cNvSpPr/>
          <p:nvPr/>
        </p:nvSpPr>
        <p:spPr>
          <a:xfrm>
            <a:off x="2416679" y="4183692"/>
            <a:ext cx="708566" cy="1565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5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5F5C2-BCCA-A106-DD01-5033F0B1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5404CB-BAB6-6D6A-3ACF-887BAE630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FB02F-6FBD-B596-4A6A-5D74B3737CE5}"/>
              </a:ext>
            </a:extLst>
          </p:cNvPr>
          <p:cNvSpPr txBox="1"/>
          <p:nvPr/>
        </p:nvSpPr>
        <p:spPr>
          <a:xfrm>
            <a:off x="0" y="2830500"/>
            <a:ext cx="9072664" cy="2308324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할일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지역변수선언하기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Visual Studio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A405-254B-C672-CE18-B09A4EB5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F9A4D-11F5-D44B-CFA8-33F4BEB9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3A6DC2-D27C-3FF3-7526-FCFC76245DF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다시 로드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50B8D4-0DCF-815A-A097-8F31ACF69D95}"/>
              </a:ext>
            </a:extLst>
          </p:cNvPr>
          <p:cNvSpPr/>
          <p:nvPr/>
        </p:nvSpPr>
        <p:spPr>
          <a:xfrm>
            <a:off x="3975370" y="3725838"/>
            <a:ext cx="508948" cy="1404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4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87E95-7298-3DB4-9CCF-DE3F6BC6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918ADA-9D48-499F-1FB2-336E50E0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52B94-A6F5-7C1F-75F6-A43C54DB6193}"/>
              </a:ext>
            </a:extLst>
          </p:cNvPr>
          <p:cNvSpPr txBox="1"/>
          <p:nvPr/>
        </p:nvSpPr>
        <p:spPr>
          <a:xfrm>
            <a:off x="0" y="4445141"/>
            <a:ext cx="9144000" cy="2308324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void f() {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int x = 2;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}</a:t>
            </a:r>
          </a:p>
          <a:p>
            <a:r>
              <a:rPr lang="ko-KR" altLang="en-US" sz="3600" b="1">
                <a:solidFill>
                  <a:schemeClr val="accent3"/>
                </a:solidFill>
              </a:rPr>
              <a:t>로 바꾸기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8B7BE4-51B5-3442-DD4C-FA9AF0415102}"/>
              </a:ext>
            </a:extLst>
          </p:cNvPr>
          <p:cNvSpPr/>
          <p:nvPr/>
        </p:nvSpPr>
        <p:spPr>
          <a:xfrm>
            <a:off x="1096028" y="3711777"/>
            <a:ext cx="1064712" cy="64633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1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61EF5-1F60-C27B-C898-F03E950F3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05F1C9-20CC-89E6-284B-87953D67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75025-617C-594D-AD1F-514019837EC9}"/>
              </a:ext>
            </a:extLst>
          </p:cNvPr>
          <p:cNvSpPr txBox="1"/>
          <p:nvPr/>
        </p:nvSpPr>
        <p:spPr>
          <a:xfrm>
            <a:off x="0" y="4743856"/>
            <a:ext cx="9144000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x = 1;</a:t>
            </a:r>
          </a:p>
          <a:p>
            <a:r>
              <a:rPr lang="ko-KR" altLang="en-US" sz="3600" b="1">
                <a:solidFill>
                  <a:schemeClr val="accent3"/>
                </a:solidFill>
              </a:rPr>
              <a:t>추가하기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CC0EF3-8AD7-7072-BF45-DEACC6A2FCF3}"/>
              </a:ext>
            </a:extLst>
          </p:cNvPr>
          <p:cNvSpPr/>
          <p:nvPr/>
        </p:nvSpPr>
        <p:spPr>
          <a:xfrm>
            <a:off x="1427967" y="3937215"/>
            <a:ext cx="1835063" cy="20263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626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18109</TotalTime>
  <Words>255</Words>
  <Application>Microsoft Office PowerPoint</Application>
  <PresentationFormat>화면 슬라이드 쇼(4:3)</PresentationFormat>
  <Paragraphs>66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HY헤드라인M</vt:lpstr>
      <vt:lpstr>맑은 고딕</vt:lpstr>
      <vt:lpstr>Aptos</vt:lpstr>
      <vt:lpstr>Aptos Display</vt:lpstr>
      <vt:lpstr>Arial</vt:lpstr>
      <vt:lpstr>Office 테마</vt:lpstr>
      <vt:lpstr>실습: 지역변수실습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36</cp:revision>
  <dcterms:created xsi:type="dcterms:W3CDTF">2025-02-03T08:57:37Z</dcterms:created>
  <dcterms:modified xsi:type="dcterms:W3CDTF">2025-03-20T02:52:02Z</dcterms:modified>
</cp:coreProperties>
</file>